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DB74A5D-F08A-48BA-911F-DB5681D0D4D5}">
  <a:tblStyle styleId="{5DB74A5D-F08A-48BA-911F-DB5681D0D4D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bad8f3b85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bad8f3b8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bad8f3b85_0_1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bad8f3b8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ihRYIVJhhIuOmkOSWVYmrwDlbsXSzqt49-CPDw3ZS18/view" TargetMode="External"/><Relationship Id="rId6" Type="http://schemas.openxmlformats.org/officeDocument/2006/relationships/hyperlink" Target="https://docs.google.com/presentation/d/1xs3hq2UmczCcViaozK1Lrz8pxQcGZUp5C-OVC_B120M/view" TargetMode="External"/><Relationship Id="rId7" Type="http://schemas.openxmlformats.org/officeDocument/2006/relationships/hyperlink" Target="https://docs.google.com/presentation/d/1Dzw-roWx4gEoFZrPk6NdZeRVRT1Om2-aUrmp23BFA5s/view" TargetMode="External"/><Relationship Id="rId8" Type="http://schemas.openxmlformats.org/officeDocument/2006/relationships/hyperlink" Target="https://docs.google.com/presentation/d/1ihRYIVJhhIuOmkOSWVYmrwDlbsXSzqt49-CPDw3ZS18/vie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xs3hq2UmczCcViaozK1Lrz8pxQcGZUp5C-OVC_B120M/view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{5DB74A5D-F08A-48BA-911F-DB5681D0D4D5}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15: Semester Assessment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what ways did different people and events contribute to building the foundations of the United States?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Continuity and Change Over Time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MATERIALS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“A Poetic Synthesis” Worksheet and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Exit Tickets + Exemplars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all prior Inquiry Journals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time for students to organize their materials from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semester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prepare for a synthesis of their learnings.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Instruct students to access their notes, handouts, and key assignments from Units 1-5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all past Inquiry Journals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Gather key materials from Units 1-5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 materials by unit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Introduced students to their end of semester assessment -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“A Poetic Synthesis.”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This is a performance task in which they will express their historical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understanding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through poetry.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the supporting question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instructions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assessment overview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Ask clarifying questions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First Governments and the Constitution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8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{5DB74A5D-F08A-48BA-911F-DB5681D0D4D5}</a:tableStyleId>
              </a:tblPr>
              <a:tblGrid>
                <a:gridCol w="1673200"/>
                <a:gridCol w="4057350"/>
                <a:gridCol w="3702950"/>
              </a:tblGrid>
              <a:tr h="223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15: Semester Assessment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96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their materials from the semester, students will construct a poem. Each verse focuses on one unit from the semester. Additionally, they will create an introduction and conclusion for a total of 7 sections.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44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adequate class time for student construction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Confer with students to help them focus ideas and prioritize main themes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Offer support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gathered semester materials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Draft poem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creative language, but maintain accuracy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148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Prior to turning in their assessment, students will engage in peer review to give and receive feedback focused on content, clarity, and historical insight.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2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Pair or group students for peer review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guidance on giving feedback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conversations and encourage specific and constructive feedback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partner’s poem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Give thoughtful feedback using page 2 of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feedback to make final revisions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2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semester learnings using a Quickwrite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“Exit Ticket.”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will answer a four prompts that encourage students to thoughtfully consider unit topics and lesson activities.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22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expectations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four prompts in the Exit Ticket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22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All Semester Standards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First Governments and the Constitution: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